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65" r:id="rId4"/>
    <p:sldId id="268" r:id="rId5"/>
    <p:sldId id="267" r:id="rId6"/>
    <p:sldId id="269" r:id="rId7"/>
    <p:sldId id="274" r:id="rId8"/>
    <p:sldId id="271" r:id="rId9"/>
    <p:sldId id="270" r:id="rId10"/>
    <p:sldId id="273" r:id="rId11"/>
    <p:sldId id="272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917"/>
    <a:srgbClr val="616161"/>
    <a:srgbClr val="0009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02287E-01F8-68D8-3667-B61CCA7C2F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D9B8AA-426C-8FA8-B997-FB203FED6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B1027E-F329-FD4D-9EEB-6C2F391EA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2023-11-29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9A5C7B-9E9F-E2E4-A7F5-A82CA337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2B6511-4767-0A5D-C5AC-098AA1955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529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07790-CFD2-8ECF-CBD8-76425FE10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5F5CBC-1216-178F-46CD-4B2633E24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07C5D1-AE68-0EBA-EE98-A159DCC55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2023-11-29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C3EA5A-B292-EA08-F074-82C4AB44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0469D4-434F-D403-D3B1-3CA27AFC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5135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D0487B-EA24-21EB-121B-D10EFC55E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D27FBF8-13A1-E079-6721-8BF200ABA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1C70D-6C3C-8AEE-B0C1-518B4B7B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2023-11-29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73FC33-B537-E0CF-5997-EFE1238C3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FC91B2-5105-A0EC-E526-F1314FED5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396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83ED2-FCCA-1022-261F-211A0EBA8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EBF8F5-AAFD-98B3-B98B-1A948877E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3BC612-70E8-8E2F-FFAE-84253F2E1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2023-11-29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48EBA-927C-A495-3FC9-CEED47CC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59F18B-AA4C-C7B3-BF65-A041D730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3173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238AF0-AC0E-2719-E3C1-F54CFBCFC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6F8636-7308-D66A-61E8-40F4697C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3BBCA-DD7E-EBDB-AD51-BD8485B20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2023-11-29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B516BE-6E44-44AC-E959-8919DD8F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8DA7EF-1EFF-244A-E055-F66CC1071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06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BCF9B8-F68B-BEC7-A8F3-E176B32D3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0ED4B1-25B3-E23D-C9F5-BE828B8E8B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688B77-7FCA-AC89-9D38-7121F6BDE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49116DB-E094-CE02-A6CD-045868E85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2023-11-29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26642D-FE69-51EF-8E5F-B1D7E6005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D831F3-4A5A-C810-032A-A6D66C3EC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4717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F97C12-5091-FC0A-ACD8-0DFB3861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70CE88-E59F-8239-7BA2-850DE3BA7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D0F4EBC-BF52-EF89-181C-D656DB633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06FC1F1-1C78-97EE-E4E7-B5CAEA79D6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93495E-A7EB-D76E-2233-7153D0B2B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98C37F-9629-D0EF-AF02-7AD8C247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2023-11-29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4903DCF-6264-AB6A-00CC-EF8468F3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66A1495-35D3-2DA6-0C59-31FE06E3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661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D7D0C-DBE8-9D8F-863D-CEFF90A75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0CE8DD4-1D74-FDC2-7646-FCA5E582C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2023-11-29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23DEB0A-3754-4444-DBE2-7DDC91860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14D5CA-D7BD-C864-4C28-F2661510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56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7AF443-B2A3-6F90-9E4F-B80E148F7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2023-11-29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16695D0-AFA8-55D8-6622-2AB266EF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63462B-00D1-DA85-D803-753DA6997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3067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CE6264-FE84-57AD-EBA4-73B135DBD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C03A3F-FBCC-2B78-86DD-3F598BDFE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8E59C6-8818-076D-F349-35ED00D95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CB7B57-C5FD-753A-4CD2-C96EEFE30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2023-11-29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19FD7D-C328-EB37-AB33-FDD70297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F9EE34-AE3F-4C50-562C-622CC510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56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9E6CB-219A-25CD-C55E-47693FED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52F8C2-168F-F4BF-CBBB-62B0D50A10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27F85C-CB14-2FB9-74EA-012694853F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B3B7BD-AD82-C9E0-C791-CF6BFE3F5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D843-46A5-4E8C-B323-7C525809E330}" type="datetimeFigureOut">
              <a:rPr lang="es-CO" smtClean="0"/>
              <a:t>2023-11-29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E11D1A-3D94-C3C4-2342-4128BEDED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0A3E07-5997-3D88-8D11-22A42505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34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469D6B-E946-EF10-DADE-4E796BD3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E1B008-E2CB-7A33-6AB0-A84E0AD3A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3E619F-76E6-1925-0153-607FB8598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4D843-46A5-4E8C-B323-7C525809E330}" type="datetimeFigureOut">
              <a:rPr lang="es-CO" smtClean="0"/>
              <a:t>2023-11-29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E4982C-B9F7-F931-32C1-24F4FC5DC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5CD2CE-59FE-A895-31DF-4BCE9B5D9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75873-7815-4988-AC40-AFB932FA91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907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6E21A62E-8D10-82C7-F2DC-DC79BAABE8D8}"/>
              </a:ext>
            </a:extLst>
          </p:cNvPr>
          <p:cNvGrpSpPr/>
          <p:nvPr/>
        </p:nvGrpSpPr>
        <p:grpSpPr>
          <a:xfrm>
            <a:off x="-2550" y="362771"/>
            <a:ext cx="12192000" cy="6362268"/>
            <a:chOff x="-2550" y="362771"/>
            <a:chExt cx="12192000" cy="63622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9AEEED2-7F59-EC15-6D94-F8198ADF7234}"/>
                </a:ext>
              </a:extLst>
            </p:cNvPr>
            <p:cNvGrpSpPr/>
            <p:nvPr/>
          </p:nvGrpSpPr>
          <p:grpSpPr>
            <a:xfrm>
              <a:off x="-2550" y="362771"/>
              <a:ext cx="12192000" cy="6362268"/>
              <a:chOff x="0" y="304464"/>
              <a:chExt cx="12192000" cy="6362268"/>
            </a:xfrm>
          </p:grpSpPr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AB337FD6-9695-8504-097A-BBD6D4619539}"/>
                  </a:ext>
                </a:extLst>
              </p:cNvPr>
              <p:cNvGrpSpPr/>
              <p:nvPr/>
            </p:nvGrpSpPr>
            <p:grpSpPr>
              <a:xfrm>
                <a:off x="0" y="304464"/>
                <a:ext cx="12192000" cy="6362268"/>
                <a:chOff x="0" y="61858"/>
                <a:chExt cx="12192000" cy="6362268"/>
              </a:xfrm>
            </p:grpSpPr>
            <p:pic>
              <p:nvPicPr>
                <p:cNvPr id="4" name="Imagen 3" descr="Imagen que contiene Mapa">
                  <a:extLst>
                    <a:ext uri="{FF2B5EF4-FFF2-40B4-BE49-F238E27FC236}">
                      <a16:creationId xmlns:a16="http://schemas.microsoft.com/office/drawing/2014/main" id="{685C7331-046F-4E4A-9931-BDC17AD3B7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6803"/>
                <a:stretch/>
              </p:blipFill>
              <p:spPr>
                <a:xfrm>
                  <a:off x="0" y="1404257"/>
                  <a:ext cx="12192000" cy="5019869"/>
                </a:xfrm>
                <a:prstGeom prst="rect">
                  <a:avLst/>
                </a:prstGeom>
              </p:spPr>
            </p:pic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id="{912FB8EB-F462-4247-F9D7-7A5840DE37D4}"/>
                    </a:ext>
                  </a:extLst>
                </p:cNvPr>
                <p:cNvSpPr/>
                <p:nvPr/>
              </p:nvSpPr>
              <p:spPr>
                <a:xfrm>
                  <a:off x="0" y="61858"/>
                  <a:ext cx="12192000" cy="1404257"/>
                </a:xfrm>
                <a:prstGeom prst="rect">
                  <a:avLst/>
                </a:prstGeom>
                <a:solidFill>
                  <a:srgbClr val="000917"/>
                </a:solidFill>
                <a:ln>
                  <a:solidFill>
                    <a:srgbClr val="00091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5E82CD23-29D8-610E-AAC2-CA00EBEA6B49}"/>
                  </a:ext>
                </a:extLst>
              </p:cNvPr>
              <p:cNvGrpSpPr/>
              <p:nvPr/>
            </p:nvGrpSpPr>
            <p:grpSpPr>
              <a:xfrm>
                <a:off x="3446883" y="3345979"/>
                <a:ext cx="5298234" cy="1233293"/>
                <a:chOff x="2995126" y="3075392"/>
                <a:chExt cx="5298234" cy="1233293"/>
              </a:xfrm>
            </p:grpSpPr>
            <p:sp>
              <p:nvSpPr>
                <p:cNvPr id="5" name="Título 7">
                  <a:extLst>
                    <a:ext uri="{FF2B5EF4-FFF2-40B4-BE49-F238E27FC236}">
                      <a16:creationId xmlns:a16="http://schemas.microsoft.com/office/drawing/2014/main" id="{00FA0B2B-7FC4-6A0F-FEDB-B842C557688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98640" y="3075392"/>
                  <a:ext cx="4394720" cy="12332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s-CO" sz="4800" b="1" dirty="0">
                      <a:solidFill>
                        <a:schemeClr val="bg1"/>
                      </a:solidFill>
                    </a:rPr>
                    <a:t>Joel García</a:t>
                  </a:r>
                </a:p>
              </p:txBody>
            </p:sp>
            <p:pic>
              <p:nvPicPr>
                <p:cNvPr id="6" name="Imagen 5" descr="Círculo&#10;&#10;Descripción generada automáticamente">
                  <a:extLst>
                    <a:ext uri="{FF2B5EF4-FFF2-40B4-BE49-F238E27FC236}">
                      <a16:creationId xmlns:a16="http://schemas.microsoft.com/office/drawing/2014/main" id="{1064178D-8990-491B-7851-50216C6843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5126" y="3236824"/>
                  <a:ext cx="858415" cy="860167"/>
                </a:xfrm>
                <a:prstGeom prst="rect">
                  <a:avLst/>
                </a:prstGeom>
              </p:spPr>
            </p:pic>
          </p:grpSp>
          <p:sp>
            <p:nvSpPr>
              <p:cNvPr id="15" name="Título 7">
                <a:extLst>
                  <a:ext uri="{FF2B5EF4-FFF2-40B4-BE49-F238E27FC236}">
                    <a16:creationId xmlns:a16="http://schemas.microsoft.com/office/drawing/2014/main" id="{6D5D933C-6D32-2313-55E7-A962EFB75D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0397" y="4156797"/>
                <a:ext cx="4177782" cy="4898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O" sz="2800" b="1" dirty="0">
                    <a:solidFill>
                      <a:schemeClr val="bg1"/>
                    </a:solidFill>
                  </a:rPr>
                  <a:t>Técnico en Sistemas</a:t>
                </a:r>
              </a:p>
            </p:txBody>
          </p:sp>
        </p:grpSp>
        <p:sp>
          <p:nvSpPr>
            <p:cNvPr id="17" name="Título 7">
              <a:extLst>
                <a:ext uri="{FF2B5EF4-FFF2-40B4-BE49-F238E27FC236}">
                  <a16:creationId xmlns:a16="http://schemas.microsoft.com/office/drawing/2014/main" id="{58D62657-B1F4-5714-2E44-D7FC7BEF0782}"/>
                </a:ext>
              </a:extLst>
            </p:cNvPr>
            <p:cNvSpPr txBox="1">
              <a:spLocks/>
            </p:cNvSpPr>
            <p:nvPr/>
          </p:nvSpPr>
          <p:spPr>
            <a:xfrm>
              <a:off x="4350397" y="4513957"/>
              <a:ext cx="4177782" cy="489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s-CO" sz="2800" b="1" dirty="0">
                  <a:solidFill>
                    <a:schemeClr val="bg1"/>
                  </a:solidFill>
                </a:rPr>
                <a:t>Soporte y Capacitaciones</a:t>
              </a:r>
            </a:p>
          </p:txBody>
        </p:sp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06AA1B55-FE98-23C8-FF99-2298F21B0342}"/>
                </a:ext>
              </a:extLst>
            </p:cNvPr>
            <p:cNvCxnSpPr/>
            <p:nvPr/>
          </p:nvCxnSpPr>
          <p:spPr>
            <a:xfrm>
              <a:off x="4124131" y="5094510"/>
              <a:ext cx="4096138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5706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27560-FCC9-E532-F54C-6137AAE64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E3565B-36D8-25AC-05B3-24DF1C038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797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2026B2EB-73E3-6440-BA50-E771493375DB}"/>
              </a:ext>
            </a:extLst>
          </p:cNvPr>
          <p:cNvGrpSpPr/>
          <p:nvPr/>
        </p:nvGrpSpPr>
        <p:grpSpPr>
          <a:xfrm>
            <a:off x="-2550" y="145070"/>
            <a:ext cx="12192000" cy="6579969"/>
            <a:chOff x="-2550" y="145070"/>
            <a:chExt cx="12192000" cy="6579969"/>
          </a:xfrm>
        </p:grpSpPr>
        <p:pic>
          <p:nvPicPr>
            <p:cNvPr id="2" name="Imagen 1" descr="Imagen que contiene Mapa">
              <a:extLst>
                <a:ext uri="{FF2B5EF4-FFF2-40B4-BE49-F238E27FC236}">
                  <a16:creationId xmlns:a16="http://schemas.microsoft.com/office/drawing/2014/main" id="{849F7CE4-7F2D-E55F-02B3-988D39314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36" b="26803"/>
            <a:stretch/>
          </p:blipFill>
          <p:spPr>
            <a:xfrm>
              <a:off x="-2550" y="145070"/>
              <a:ext cx="12192000" cy="3296039"/>
            </a:xfrm>
            <a:prstGeom prst="rect">
              <a:avLst/>
            </a:prstGeom>
          </p:spPr>
        </p:pic>
        <p:pic>
          <p:nvPicPr>
            <p:cNvPr id="4" name="Imagen 3" descr="Imagen que contiene Mapa">
              <a:extLst>
                <a:ext uri="{FF2B5EF4-FFF2-40B4-BE49-F238E27FC236}">
                  <a16:creationId xmlns:a16="http://schemas.microsoft.com/office/drawing/2014/main" id="{685C7331-046F-4E4A-9931-BDC17AD3B7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36" b="26803"/>
            <a:stretch/>
          </p:blipFill>
          <p:spPr>
            <a:xfrm>
              <a:off x="-2550" y="3429000"/>
              <a:ext cx="12192000" cy="3296039"/>
            </a:xfrm>
            <a:prstGeom prst="rect">
              <a:avLst/>
            </a:prstGeom>
          </p:spPr>
        </p:pic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997054B2-EC3E-7BA1-D8BA-B2D160B3F131}"/>
                </a:ext>
              </a:extLst>
            </p:cNvPr>
            <p:cNvGrpSpPr/>
            <p:nvPr/>
          </p:nvGrpSpPr>
          <p:grpSpPr>
            <a:xfrm>
              <a:off x="10838828" y="6174375"/>
              <a:ext cx="1350621" cy="390516"/>
              <a:chOff x="5777111" y="3953689"/>
              <a:chExt cx="2612245" cy="390516"/>
            </a:xfrm>
          </p:grpSpPr>
          <p:sp>
            <p:nvSpPr>
              <p:cNvPr id="15" name="Título 7">
                <a:extLst>
                  <a:ext uri="{FF2B5EF4-FFF2-40B4-BE49-F238E27FC236}">
                    <a16:creationId xmlns:a16="http://schemas.microsoft.com/office/drawing/2014/main" id="{6D5D933C-6D32-2313-55E7-A962EFB75D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9775" y="4106716"/>
                <a:ext cx="2188687" cy="2374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O" sz="6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Ingeniero de Sistemas</a:t>
                </a:r>
              </a:p>
            </p:txBody>
          </p:sp>
          <p:cxnSp>
            <p:nvCxnSpPr>
              <p:cNvPr id="3" name="Conector recto 2">
                <a:extLst>
                  <a:ext uri="{FF2B5EF4-FFF2-40B4-BE49-F238E27FC236}">
                    <a16:creationId xmlns:a16="http://schemas.microsoft.com/office/drawing/2014/main" id="{06AA1B55-FE98-23C8-FF99-2298F21B03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02935" y="4318079"/>
                <a:ext cx="2406079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" name="Título 7">
                <a:extLst>
                  <a:ext uri="{FF2B5EF4-FFF2-40B4-BE49-F238E27FC236}">
                    <a16:creationId xmlns:a16="http://schemas.microsoft.com/office/drawing/2014/main" id="{00FA0B2B-7FC4-6A0F-FEDB-B842C55768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7111" y="3953689"/>
                <a:ext cx="2612245" cy="237489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1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O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Carlos A. Flórez</a:t>
                </a:r>
              </a:p>
            </p:txBody>
          </p:sp>
        </p:grpSp>
        <p:pic>
          <p:nvPicPr>
            <p:cNvPr id="8" name="Imagen 7" descr="Un hombre con una playera de color rosa&#10;&#10;Descripción generada automáticamente con confianza media">
              <a:extLst>
                <a:ext uri="{FF2B5EF4-FFF2-40B4-BE49-F238E27FC236}">
                  <a16:creationId xmlns:a16="http://schemas.microsoft.com/office/drawing/2014/main" id="{8C033771-7841-4B38-93C4-88F260402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95"/>
            <a:stretch/>
          </p:blipFill>
          <p:spPr>
            <a:xfrm>
              <a:off x="10333947" y="6104942"/>
              <a:ext cx="504882" cy="493932"/>
            </a:xfrm>
            <a:prstGeom prst="ellipse">
              <a:avLst/>
            </a:prstGeom>
            <a:ln w="190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2" name="Imagen 11" descr="Icono&#10;&#10;Descripción generada automáticamente">
              <a:extLst>
                <a:ext uri="{FF2B5EF4-FFF2-40B4-BE49-F238E27FC236}">
                  <a16:creationId xmlns:a16="http://schemas.microsoft.com/office/drawing/2014/main" id="{782AD6FB-9B62-2338-2BB1-B60CC09EE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3216" y="5704395"/>
              <a:ext cx="1061954" cy="400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992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6E21A62E-8D10-82C7-F2DC-DC79BAABE8D8}"/>
              </a:ext>
            </a:extLst>
          </p:cNvPr>
          <p:cNvGrpSpPr/>
          <p:nvPr/>
        </p:nvGrpSpPr>
        <p:grpSpPr>
          <a:xfrm>
            <a:off x="-2550" y="362771"/>
            <a:ext cx="12192000" cy="6362268"/>
            <a:chOff x="-2550" y="362771"/>
            <a:chExt cx="12192000" cy="63622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9AEEED2-7F59-EC15-6D94-F8198ADF7234}"/>
                </a:ext>
              </a:extLst>
            </p:cNvPr>
            <p:cNvGrpSpPr/>
            <p:nvPr/>
          </p:nvGrpSpPr>
          <p:grpSpPr>
            <a:xfrm>
              <a:off x="-2550" y="362771"/>
              <a:ext cx="12192000" cy="6362268"/>
              <a:chOff x="0" y="304464"/>
              <a:chExt cx="12192000" cy="6362268"/>
            </a:xfrm>
          </p:grpSpPr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AB337FD6-9695-8504-097A-BBD6D4619539}"/>
                  </a:ext>
                </a:extLst>
              </p:cNvPr>
              <p:cNvGrpSpPr/>
              <p:nvPr/>
            </p:nvGrpSpPr>
            <p:grpSpPr>
              <a:xfrm>
                <a:off x="0" y="304464"/>
                <a:ext cx="12192000" cy="6362268"/>
                <a:chOff x="0" y="61858"/>
                <a:chExt cx="12192000" cy="6362268"/>
              </a:xfrm>
            </p:grpSpPr>
            <p:pic>
              <p:nvPicPr>
                <p:cNvPr id="4" name="Imagen 3" descr="Imagen que contiene Mapa">
                  <a:extLst>
                    <a:ext uri="{FF2B5EF4-FFF2-40B4-BE49-F238E27FC236}">
                      <a16:creationId xmlns:a16="http://schemas.microsoft.com/office/drawing/2014/main" id="{685C7331-046F-4E4A-9931-BDC17AD3B7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6803"/>
                <a:stretch/>
              </p:blipFill>
              <p:spPr>
                <a:xfrm>
                  <a:off x="0" y="1404257"/>
                  <a:ext cx="12192000" cy="5019869"/>
                </a:xfrm>
                <a:prstGeom prst="rect">
                  <a:avLst/>
                </a:prstGeom>
              </p:spPr>
            </p:pic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id="{912FB8EB-F462-4247-F9D7-7A5840DE37D4}"/>
                    </a:ext>
                  </a:extLst>
                </p:cNvPr>
                <p:cNvSpPr/>
                <p:nvPr/>
              </p:nvSpPr>
              <p:spPr>
                <a:xfrm>
                  <a:off x="0" y="61858"/>
                  <a:ext cx="12192000" cy="1404257"/>
                </a:xfrm>
                <a:prstGeom prst="rect">
                  <a:avLst/>
                </a:prstGeom>
                <a:solidFill>
                  <a:srgbClr val="000917"/>
                </a:solidFill>
                <a:ln>
                  <a:solidFill>
                    <a:srgbClr val="00091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5E82CD23-29D8-610E-AAC2-CA00EBEA6B49}"/>
                  </a:ext>
                </a:extLst>
              </p:cNvPr>
              <p:cNvGrpSpPr/>
              <p:nvPr/>
            </p:nvGrpSpPr>
            <p:grpSpPr>
              <a:xfrm>
                <a:off x="3446883" y="3507411"/>
                <a:ext cx="5253135" cy="860167"/>
                <a:chOff x="2995126" y="3236824"/>
                <a:chExt cx="5253135" cy="860167"/>
              </a:xfrm>
            </p:grpSpPr>
            <p:sp>
              <p:nvSpPr>
                <p:cNvPr id="5" name="Título 7">
                  <a:extLst>
                    <a:ext uri="{FF2B5EF4-FFF2-40B4-BE49-F238E27FC236}">
                      <a16:creationId xmlns:a16="http://schemas.microsoft.com/office/drawing/2014/main" id="{00FA0B2B-7FC4-6A0F-FEDB-B842C557688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53541" y="3411090"/>
                  <a:ext cx="4394720" cy="5936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s-CO" sz="4800" b="1" dirty="0">
                      <a:solidFill>
                        <a:schemeClr val="bg1"/>
                      </a:solidFill>
                    </a:rPr>
                    <a:t>Joel García</a:t>
                  </a:r>
                </a:p>
              </p:txBody>
            </p:sp>
            <p:pic>
              <p:nvPicPr>
                <p:cNvPr id="6" name="Imagen 5" descr="Círculo&#10;&#10;Descripción generada automáticamente">
                  <a:extLst>
                    <a:ext uri="{FF2B5EF4-FFF2-40B4-BE49-F238E27FC236}">
                      <a16:creationId xmlns:a16="http://schemas.microsoft.com/office/drawing/2014/main" id="{1064178D-8990-491B-7851-50216C6843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5126" y="3236824"/>
                  <a:ext cx="858415" cy="860167"/>
                </a:xfrm>
                <a:prstGeom prst="rect">
                  <a:avLst/>
                </a:prstGeom>
              </p:spPr>
            </p:pic>
          </p:grpSp>
          <p:sp>
            <p:nvSpPr>
              <p:cNvPr id="15" name="Título 7">
                <a:extLst>
                  <a:ext uri="{FF2B5EF4-FFF2-40B4-BE49-F238E27FC236}">
                    <a16:creationId xmlns:a16="http://schemas.microsoft.com/office/drawing/2014/main" id="{6D5D933C-6D32-2313-55E7-A962EFB75D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0397" y="4156797"/>
                <a:ext cx="4177782" cy="4898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O" sz="2800" b="1" dirty="0">
                    <a:solidFill>
                      <a:schemeClr val="bg1"/>
                    </a:solidFill>
                  </a:rPr>
                  <a:t>Técnico en Sistemas</a:t>
                </a:r>
              </a:p>
            </p:txBody>
          </p:sp>
        </p:grpSp>
        <p:sp>
          <p:nvSpPr>
            <p:cNvPr id="17" name="Título 7">
              <a:extLst>
                <a:ext uri="{FF2B5EF4-FFF2-40B4-BE49-F238E27FC236}">
                  <a16:creationId xmlns:a16="http://schemas.microsoft.com/office/drawing/2014/main" id="{58D62657-B1F4-5714-2E44-D7FC7BEF0782}"/>
                </a:ext>
              </a:extLst>
            </p:cNvPr>
            <p:cNvSpPr txBox="1">
              <a:spLocks/>
            </p:cNvSpPr>
            <p:nvPr/>
          </p:nvSpPr>
          <p:spPr>
            <a:xfrm>
              <a:off x="4350397" y="4513957"/>
              <a:ext cx="4177782" cy="489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s-CO" sz="2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06AA1B55-FE98-23C8-FF99-2298F21B0342}"/>
                </a:ext>
              </a:extLst>
            </p:cNvPr>
            <p:cNvCxnSpPr>
              <a:cxnSpLocks/>
            </p:cNvCxnSpPr>
            <p:nvPr/>
          </p:nvCxnSpPr>
          <p:spPr>
            <a:xfrm>
              <a:off x="3444333" y="4786601"/>
              <a:ext cx="47759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1929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6E21A62E-8D10-82C7-F2DC-DC79BAABE8D8}"/>
              </a:ext>
            </a:extLst>
          </p:cNvPr>
          <p:cNvGrpSpPr/>
          <p:nvPr/>
        </p:nvGrpSpPr>
        <p:grpSpPr>
          <a:xfrm>
            <a:off x="-2550" y="362771"/>
            <a:ext cx="12192000" cy="6362268"/>
            <a:chOff x="-2550" y="362771"/>
            <a:chExt cx="12192000" cy="63622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9AEEED2-7F59-EC15-6D94-F8198ADF7234}"/>
                </a:ext>
              </a:extLst>
            </p:cNvPr>
            <p:cNvGrpSpPr/>
            <p:nvPr/>
          </p:nvGrpSpPr>
          <p:grpSpPr>
            <a:xfrm>
              <a:off x="-2550" y="362771"/>
              <a:ext cx="12192000" cy="6362268"/>
              <a:chOff x="0" y="304464"/>
              <a:chExt cx="12192000" cy="6362268"/>
            </a:xfrm>
          </p:grpSpPr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AB337FD6-9695-8504-097A-BBD6D4619539}"/>
                  </a:ext>
                </a:extLst>
              </p:cNvPr>
              <p:cNvGrpSpPr/>
              <p:nvPr/>
            </p:nvGrpSpPr>
            <p:grpSpPr>
              <a:xfrm>
                <a:off x="0" y="304464"/>
                <a:ext cx="12192000" cy="6362268"/>
                <a:chOff x="0" y="61858"/>
                <a:chExt cx="12192000" cy="6362268"/>
              </a:xfrm>
            </p:grpSpPr>
            <p:pic>
              <p:nvPicPr>
                <p:cNvPr id="4" name="Imagen 3" descr="Imagen que contiene Mapa">
                  <a:extLst>
                    <a:ext uri="{FF2B5EF4-FFF2-40B4-BE49-F238E27FC236}">
                      <a16:creationId xmlns:a16="http://schemas.microsoft.com/office/drawing/2014/main" id="{685C7331-046F-4E4A-9931-BDC17AD3B7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6803"/>
                <a:stretch/>
              </p:blipFill>
              <p:spPr>
                <a:xfrm>
                  <a:off x="0" y="1404257"/>
                  <a:ext cx="12192000" cy="5019869"/>
                </a:xfrm>
                <a:prstGeom prst="rect">
                  <a:avLst/>
                </a:prstGeom>
              </p:spPr>
            </p:pic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id="{912FB8EB-F462-4247-F9D7-7A5840DE37D4}"/>
                    </a:ext>
                  </a:extLst>
                </p:cNvPr>
                <p:cNvSpPr/>
                <p:nvPr/>
              </p:nvSpPr>
              <p:spPr>
                <a:xfrm>
                  <a:off x="0" y="61858"/>
                  <a:ext cx="12192000" cy="1404257"/>
                </a:xfrm>
                <a:prstGeom prst="rect">
                  <a:avLst/>
                </a:prstGeom>
                <a:solidFill>
                  <a:srgbClr val="000917"/>
                </a:solidFill>
                <a:ln>
                  <a:solidFill>
                    <a:srgbClr val="00091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5E82CD23-29D8-610E-AAC2-CA00EBEA6B49}"/>
                  </a:ext>
                </a:extLst>
              </p:cNvPr>
              <p:cNvGrpSpPr/>
              <p:nvPr/>
            </p:nvGrpSpPr>
            <p:grpSpPr>
              <a:xfrm>
                <a:off x="3184289" y="3507411"/>
                <a:ext cx="5515729" cy="1123297"/>
                <a:chOff x="2732532" y="3236824"/>
                <a:chExt cx="5515729" cy="1123297"/>
              </a:xfrm>
            </p:grpSpPr>
            <p:sp>
              <p:nvSpPr>
                <p:cNvPr id="5" name="Título 7">
                  <a:extLst>
                    <a:ext uri="{FF2B5EF4-FFF2-40B4-BE49-F238E27FC236}">
                      <a16:creationId xmlns:a16="http://schemas.microsoft.com/office/drawing/2014/main" id="{00FA0B2B-7FC4-6A0F-FEDB-B842C557688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53541" y="3411090"/>
                  <a:ext cx="4394720" cy="5936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s-CO" sz="4800" b="1" dirty="0">
                      <a:solidFill>
                        <a:schemeClr val="bg1"/>
                      </a:solidFill>
                    </a:rPr>
                    <a:t>Carlos A. Flórez</a:t>
                  </a:r>
                </a:p>
              </p:txBody>
            </p:sp>
            <p:pic>
              <p:nvPicPr>
                <p:cNvPr id="6" name="Imagen 5" descr="Círculo&#10;&#10;Descripción generada automáticamente">
                  <a:extLst>
                    <a:ext uri="{FF2B5EF4-FFF2-40B4-BE49-F238E27FC236}">
                      <a16:creationId xmlns:a16="http://schemas.microsoft.com/office/drawing/2014/main" id="{1064178D-8990-491B-7851-50216C6843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732532" y="3236824"/>
                  <a:ext cx="1121009" cy="1123297"/>
                </a:xfrm>
                <a:prstGeom prst="rect">
                  <a:avLst/>
                </a:prstGeom>
              </p:spPr>
            </p:pic>
          </p:grpSp>
          <p:sp>
            <p:nvSpPr>
              <p:cNvPr id="15" name="Título 7">
                <a:extLst>
                  <a:ext uri="{FF2B5EF4-FFF2-40B4-BE49-F238E27FC236}">
                    <a16:creationId xmlns:a16="http://schemas.microsoft.com/office/drawing/2014/main" id="{6D5D933C-6D32-2313-55E7-A962EFB75D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0397" y="4156797"/>
                <a:ext cx="4177782" cy="4898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O" sz="2800" b="1" dirty="0">
                    <a:solidFill>
                      <a:schemeClr val="bg1"/>
                    </a:solidFill>
                  </a:rPr>
                  <a:t>Ingeniero de Sistemas</a:t>
                </a:r>
              </a:p>
            </p:txBody>
          </p:sp>
        </p:grpSp>
        <p:sp>
          <p:nvSpPr>
            <p:cNvPr id="17" name="Título 7">
              <a:extLst>
                <a:ext uri="{FF2B5EF4-FFF2-40B4-BE49-F238E27FC236}">
                  <a16:creationId xmlns:a16="http://schemas.microsoft.com/office/drawing/2014/main" id="{58D62657-B1F4-5714-2E44-D7FC7BEF0782}"/>
                </a:ext>
              </a:extLst>
            </p:cNvPr>
            <p:cNvSpPr txBox="1">
              <a:spLocks/>
            </p:cNvSpPr>
            <p:nvPr/>
          </p:nvSpPr>
          <p:spPr>
            <a:xfrm>
              <a:off x="4350397" y="4513957"/>
              <a:ext cx="4177782" cy="489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s-CO" sz="2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06AA1B55-FE98-23C8-FF99-2298F21B0342}"/>
                </a:ext>
              </a:extLst>
            </p:cNvPr>
            <p:cNvCxnSpPr>
              <a:cxnSpLocks/>
            </p:cNvCxnSpPr>
            <p:nvPr/>
          </p:nvCxnSpPr>
          <p:spPr>
            <a:xfrm>
              <a:off x="3444333" y="4786601"/>
              <a:ext cx="477593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17841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8C5A6EAA-8A32-F847-2876-C41DEF4F3370}"/>
              </a:ext>
            </a:extLst>
          </p:cNvPr>
          <p:cNvGrpSpPr/>
          <p:nvPr/>
        </p:nvGrpSpPr>
        <p:grpSpPr>
          <a:xfrm>
            <a:off x="-2550" y="362771"/>
            <a:ext cx="12192000" cy="6362268"/>
            <a:chOff x="-2550" y="362771"/>
            <a:chExt cx="12192000" cy="6362268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6E21A62E-8D10-82C7-F2DC-DC79BAABE8D8}"/>
                </a:ext>
              </a:extLst>
            </p:cNvPr>
            <p:cNvGrpSpPr/>
            <p:nvPr/>
          </p:nvGrpSpPr>
          <p:grpSpPr>
            <a:xfrm>
              <a:off x="-2550" y="362771"/>
              <a:ext cx="12192000" cy="6362268"/>
              <a:chOff x="-2550" y="362771"/>
              <a:chExt cx="12192000" cy="6362268"/>
            </a:xfrm>
          </p:grpSpPr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E9AEEED2-7F59-EC15-6D94-F8198ADF7234}"/>
                  </a:ext>
                </a:extLst>
              </p:cNvPr>
              <p:cNvGrpSpPr/>
              <p:nvPr/>
            </p:nvGrpSpPr>
            <p:grpSpPr>
              <a:xfrm>
                <a:off x="-2550" y="362771"/>
                <a:ext cx="12192000" cy="6362268"/>
                <a:chOff x="0" y="304464"/>
                <a:chExt cx="12192000" cy="6362268"/>
              </a:xfrm>
            </p:grpSpPr>
            <p:grpSp>
              <p:nvGrpSpPr>
                <p:cNvPr id="14" name="Grupo 13">
                  <a:extLst>
                    <a:ext uri="{FF2B5EF4-FFF2-40B4-BE49-F238E27FC236}">
                      <a16:creationId xmlns:a16="http://schemas.microsoft.com/office/drawing/2014/main" id="{AB337FD6-9695-8504-097A-BBD6D4619539}"/>
                    </a:ext>
                  </a:extLst>
                </p:cNvPr>
                <p:cNvGrpSpPr/>
                <p:nvPr/>
              </p:nvGrpSpPr>
              <p:grpSpPr>
                <a:xfrm>
                  <a:off x="0" y="304464"/>
                  <a:ext cx="12192000" cy="6362268"/>
                  <a:chOff x="0" y="61858"/>
                  <a:chExt cx="12192000" cy="6362268"/>
                </a:xfrm>
              </p:grpSpPr>
              <p:pic>
                <p:nvPicPr>
                  <p:cNvPr id="4" name="Imagen 3" descr="Imagen que contiene Mapa">
                    <a:extLst>
                      <a:ext uri="{FF2B5EF4-FFF2-40B4-BE49-F238E27FC236}">
                        <a16:creationId xmlns:a16="http://schemas.microsoft.com/office/drawing/2014/main" id="{685C7331-046F-4E4A-9931-BDC17AD3B76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colorTemperature colorTemp="47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26803"/>
                  <a:stretch/>
                </p:blipFill>
                <p:spPr>
                  <a:xfrm>
                    <a:off x="0" y="1404257"/>
                    <a:ext cx="12192000" cy="5019869"/>
                  </a:xfrm>
                  <a:prstGeom prst="rect">
                    <a:avLst/>
                  </a:prstGeom>
                </p:spPr>
              </p:pic>
              <p:sp>
                <p:nvSpPr>
                  <p:cNvPr id="13" name="Rectángulo 12">
                    <a:extLst>
                      <a:ext uri="{FF2B5EF4-FFF2-40B4-BE49-F238E27FC236}">
                        <a16:creationId xmlns:a16="http://schemas.microsoft.com/office/drawing/2014/main" id="{912FB8EB-F462-4247-F9D7-7A5840DE37D4}"/>
                      </a:ext>
                    </a:extLst>
                  </p:cNvPr>
                  <p:cNvSpPr/>
                  <p:nvPr/>
                </p:nvSpPr>
                <p:spPr>
                  <a:xfrm>
                    <a:off x="0" y="61858"/>
                    <a:ext cx="12192000" cy="1404257"/>
                  </a:xfrm>
                  <a:prstGeom prst="rect">
                    <a:avLst/>
                  </a:prstGeom>
                  <a:solidFill>
                    <a:srgbClr val="000917"/>
                  </a:solidFill>
                  <a:ln>
                    <a:solidFill>
                      <a:srgbClr val="000917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dirty="0"/>
                  </a:p>
                </p:txBody>
              </p:sp>
            </p:grpSp>
            <p:sp>
              <p:nvSpPr>
                <p:cNvPr id="5" name="Título 7">
                  <a:extLst>
                    <a:ext uri="{FF2B5EF4-FFF2-40B4-BE49-F238E27FC236}">
                      <a16:creationId xmlns:a16="http://schemas.microsoft.com/office/drawing/2014/main" id="{00FA0B2B-7FC4-6A0F-FEDB-B842C557688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05298" y="3681677"/>
                  <a:ext cx="4394720" cy="5936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s-CO" sz="4800" b="1" dirty="0">
                      <a:solidFill>
                        <a:schemeClr val="bg1"/>
                      </a:solidFill>
                    </a:rPr>
                    <a:t>Carlos A. Flórez</a:t>
                  </a:r>
                </a:p>
              </p:txBody>
            </p:sp>
            <p:sp>
              <p:nvSpPr>
                <p:cNvPr id="15" name="Título 7">
                  <a:extLst>
                    <a:ext uri="{FF2B5EF4-FFF2-40B4-BE49-F238E27FC236}">
                      <a16:creationId xmlns:a16="http://schemas.microsoft.com/office/drawing/2014/main" id="{6D5D933C-6D32-2313-55E7-A962EFB75DD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50397" y="4156797"/>
                  <a:ext cx="4177782" cy="48984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s-CO" sz="2800" b="1" dirty="0">
                      <a:solidFill>
                        <a:schemeClr val="bg1"/>
                      </a:solidFill>
                    </a:rPr>
                    <a:t>Ingeniero de Sistemas</a:t>
                  </a:r>
                </a:p>
              </p:txBody>
            </p:sp>
          </p:grpSp>
          <p:sp>
            <p:nvSpPr>
              <p:cNvPr id="17" name="Título 7">
                <a:extLst>
                  <a:ext uri="{FF2B5EF4-FFF2-40B4-BE49-F238E27FC236}">
                    <a16:creationId xmlns:a16="http://schemas.microsoft.com/office/drawing/2014/main" id="{58D62657-B1F4-5714-2E44-D7FC7BEF07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0397" y="4513957"/>
                <a:ext cx="4177782" cy="4898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s-CO" sz="28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" name="Conector recto 2">
                <a:extLst>
                  <a:ext uri="{FF2B5EF4-FFF2-40B4-BE49-F238E27FC236}">
                    <a16:creationId xmlns:a16="http://schemas.microsoft.com/office/drawing/2014/main" id="{06AA1B55-FE98-23C8-FF99-2298F21B03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78694" y="4786601"/>
                <a:ext cx="3741575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Imagen 7" descr="Un hombre con una playera de color rosa&#10;&#10;Descripción generada automáticamente con confianza media">
              <a:extLst>
                <a:ext uri="{FF2B5EF4-FFF2-40B4-BE49-F238E27FC236}">
                  <a16:creationId xmlns:a16="http://schemas.microsoft.com/office/drawing/2014/main" id="{8C033771-7841-4B38-93C4-88F260402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95"/>
            <a:stretch/>
          </p:blipFill>
          <p:spPr>
            <a:xfrm>
              <a:off x="2985795" y="3567054"/>
              <a:ext cx="1360777" cy="1331264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5181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6E21A62E-8D10-82C7-F2DC-DC79BAABE8D8}"/>
              </a:ext>
            </a:extLst>
          </p:cNvPr>
          <p:cNvGrpSpPr/>
          <p:nvPr/>
        </p:nvGrpSpPr>
        <p:grpSpPr>
          <a:xfrm>
            <a:off x="-2550" y="362771"/>
            <a:ext cx="12192000" cy="6362268"/>
            <a:chOff x="-2550" y="362771"/>
            <a:chExt cx="12192000" cy="63622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9AEEED2-7F59-EC15-6D94-F8198ADF7234}"/>
                </a:ext>
              </a:extLst>
            </p:cNvPr>
            <p:cNvGrpSpPr/>
            <p:nvPr/>
          </p:nvGrpSpPr>
          <p:grpSpPr>
            <a:xfrm>
              <a:off x="-2550" y="362771"/>
              <a:ext cx="12192000" cy="6362268"/>
              <a:chOff x="0" y="304464"/>
              <a:chExt cx="12192000" cy="6362268"/>
            </a:xfrm>
          </p:grpSpPr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AB337FD6-9695-8504-097A-BBD6D4619539}"/>
                  </a:ext>
                </a:extLst>
              </p:cNvPr>
              <p:cNvGrpSpPr/>
              <p:nvPr/>
            </p:nvGrpSpPr>
            <p:grpSpPr>
              <a:xfrm>
                <a:off x="0" y="304464"/>
                <a:ext cx="12192000" cy="6362268"/>
                <a:chOff x="0" y="61858"/>
                <a:chExt cx="12192000" cy="6362268"/>
              </a:xfrm>
            </p:grpSpPr>
            <p:pic>
              <p:nvPicPr>
                <p:cNvPr id="4" name="Imagen 3" descr="Imagen que contiene Mapa">
                  <a:extLst>
                    <a:ext uri="{FF2B5EF4-FFF2-40B4-BE49-F238E27FC236}">
                      <a16:creationId xmlns:a16="http://schemas.microsoft.com/office/drawing/2014/main" id="{685C7331-046F-4E4A-9931-BDC17AD3B7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26803"/>
                <a:stretch/>
              </p:blipFill>
              <p:spPr>
                <a:xfrm>
                  <a:off x="0" y="1404257"/>
                  <a:ext cx="12192000" cy="5019869"/>
                </a:xfrm>
                <a:prstGeom prst="rect">
                  <a:avLst/>
                </a:prstGeom>
              </p:spPr>
            </p:pic>
            <p:sp>
              <p:nvSpPr>
                <p:cNvPr id="13" name="Rectángulo 12">
                  <a:extLst>
                    <a:ext uri="{FF2B5EF4-FFF2-40B4-BE49-F238E27FC236}">
                      <a16:creationId xmlns:a16="http://schemas.microsoft.com/office/drawing/2014/main" id="{912FB8EB-F462-4247-F9D7-7A5840DE37D4}"/>
                    </a:ext>
                  </a:extLst>
                </p:cNvPr>
                <p:cNvSpPr/>
                <p:nvPr/>
              </p:nvSpPr>
              <p:spPr>
                <a:xfrm>
                  <a:off x="0" y="61858"/>
                  <a:ext cx="12192000" cy="1404257"/>
                </a:xfrm>
                <a:prstGeom prst="rect">
                  <a:avLst/>
                </a:prstGeom>
                <a:solidFill>
                  <a:srgbClr val="000917"/>
                </a:solidFill>
                <a:ln>
                  <a:solidFill>
                    <a:srgbClr val="000917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</p:grpSp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5E82CD23-29D8-610E-AAC2-CA00EBEA6B49}"/>
                  </a:ext>
                </a:extLst>
              </p:cNvPr>
              <p:cNvGrpSpPr/>
              <p:nvPr/>
            </p:nvGrpSpPr>
            <p:grpSpPr>
              <a:xfrm>
                <a:off x="3446883" y="3507411"/>
                <a:ext cx="5253135" cy="860167"/>
                <a:chOff x="2995126" y="3236824"/>
                <a:chExt cx="5253135" cy="860167"/>
              </a:xfrm>
            </p:grpSpPr>
            <p:sp>
              <p:nvSpPr>
                <p:cNvPr id="5" name="Título 7">
                  <a:extLst>
                    <a:ext uri="{FF2B5EF4-FFF2-40B4-BE49-F238E27FC236}">
                      <a16:creationId xmlns:a16="http://schemas.microsoft.com/office/drawing/2014/main" id="{00FA0B2B-7FC4-6A0F-FEDB-B842C557688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3853541" y="3411090"/>
                  <a:ext cx="4394720" cy="5936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s-CO" sz="4800" b="1" dirty="0">
                      <a:solidFill>
                        <a:schemeClr val="bg1"/>
                      </a:solidFill>
                    </a:rPr>
                    <a:t>Carlos A. González</a:t>
                  </a:r>
                </a:p>
              </p:txBody>
            </p:sp>
            <p:pic>
              <p:nvPicPr>
                <p:cNvPr id="6" name="Imagen 5" descr="Círculo&#10;&#10;Descripción generada automáticamente">
                  <a:extLst>
                    <a:ext uri="{FF2B5EF4-FFF2-40B4-BE49-F238E27FC236}">
                      <a16:creationId xmlns:a16="http://schemas.microsoft.com/office/drawing/2014/main" id="{1064178D-8990-491B-7851-50216C68434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lum bright="70000" contrast="-70000"/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995126" y="3236824"/>
                  <a:ext cx="858415" cy="860167"/>
                </a:xfrm>
                <a:prstGeom prst="rect">
                  <a:avLst/>
                </a:prstGeom>
              </p:spPr>
            </p:pic>
          </p:grpSp>
          <p:sp>
            <p:nvSpPr>
              <p:cNvPr id="15" name="Título 7">
                <a:extLst>
                  <a:ext uri="{FF2B5EF4-FFF2-40B4-BE49-F238E27FC236}">
                    <a16:creationId xmlns:a16="http://schemas.microsoft.com/office/drawing/2014/main" id="{6D5D933C-6D32-2313-55E7-A962EFB75D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0397" y="4156797"/>
                <a:ext cx="4177782" cy="4898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O" sz="2800" b="1" dirty="0">
                    <a:solidFill>
                      <a:schemeClr val="bg1"/>
                    </a:solidFill>
                  </a:rPr>
                  <a:t>Ingeniero de Sistemas</a:t>
                </a:r>
              </a:p>
            </p:txBody>
          </p:sp>
        </p:grpSp>
        <p:sp>
          <p:nvSpPr>
            <p:cNvPr id="17" name="Título 7">
              <a:extLst>
                <a:ext uri="{FF2B5EF4-FFF2-40B4-BE49-F238E27FC236}">
                  <a16:creationId xmlns:a16="http://schemas.microsoft.com/office/drawing/2014/main" id="{58D62657-B1F4-5714-2E44-D7FC7BEF0782}"/>
                </a:ext>
              </a:extLst>
            </p:cNvPr>
            <p:cNvSpPr txBox="1">
              <a:spLocks/>
            </p:cNvSpPr>
            <p:nvPr/>
          </p:nvSpPr>
          <p:spPr>
            <a:xfrm>
              <a:off x="4350397" y="4513957"/>
              <a:ext cx="4177782" cy="489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s-CO" sz="2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06AA1B55-FE98-23C8-FF99-2298F21B0342}"/>
                </a:ext>
              </a:extLst>
            </p:cNvPr>
            <p:cNvCxnSpPr>
              <a:cxnSpLocks/>
            </p:cNvCxnSpPr>
            <p:nvPr/>
          </p:nvCxnSpPr>
          <p:spPr>
            <a:xfrm>
              <a:off x="3444333" y="4786601"/>
              <a:ext cx="5335773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162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AFE203BA-50FD-E9B5-81A4-DA6A21D20A42}"/>
              </a:ext>
            </a:extLst>
          </p:cNvPr>
          <p:cNvGrpSpPr/>
          <p:nvPr/>
        </p:nvGrpSpPr>
        <p:grpSpPr>
          <a:xfrm>
            <a:off x="-2550" y="149308"/>
            <a:ext cx="12203881" cy="6575731"/>
            <a:chOff x="-2550" y="149308"/>
            <a:chExt cx="12203881" cy="6575731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8C768D1-1637-1B66-6EF2-37CBC50394FA}"/>
                </a:ext>
              </a:extLst>
            </p:cNvPr>
            <p:cNvGrpSpPr/>
            <p:nvPr/>
          </p:nvGrpSpPr>
          <p:grpSpPr>
            <a:xfrm>
              <a:off x="-2550" y="149308"/>
              <a:ext cx="12203881" cy="6575731"/>
              <a:chOff x="-2550" y="149308"/>
              <a:chExt cx="12203881" cy="6575731"/>
            </a:xfrm>
          </p:grpSpPr>
          <p:pic>
            <p:nvPicPr>
              <p:cNvPr id="2" name="Imagen 1" descr="Imagen que contiene Mapa">
                <a:extLst>
                  <a:ext uri="{FF2B5EF4-FFF2-40B4-BE49-F238E27FC236}">
                    <a16:creationId xmlns:a16="http://schemas.microsoft.com/office/drawing/2014/main" id="{849F7CE4-7F2D-E55F-02B3-988D39314F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36" b="26803"/>
              <a:stretch/>
            </p:blipFill>
            <p:spPr>
              <a:xfrm>
                <a:off x="9331" y="149308"/>
                <a:ext cx="12192000" cy="3296039"/>
              </a:xfrm>
              <a:prstGeom prst="rect">
                <a:avLst/>
              </a:prstGeom>
            </p:spPr>
          </p:pic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E9AEEED2-7F59-EC15-6D94-F8198ADF7234}"/>
                  </a:ext>
                </a:extLst>
              </p:cNvPr>
              <p:cNvGrpSpPr/>
              <p:nvPr/>
            </p:nvGrpSpPr>
            <p:grpSpPr>
              <a:xfrm>
                <a:off x="-2550" y="3429000"/>
                <a:ext cx="12192000" cy="3296039"/>
                <a:chOff x="0" y="3370693"/>
                <a:chExt cx="12192000" cy="3296039"/>
              </a:xfrm>
            </p:grpSpPr>
            <p:pic>
              <p:nvPicPr>
                <p:cNvPr id="4" name="Imagen 3" descr="Imagen que contiene Mapa">
                  <a:extLst>
                    <a:ext uri="{FF2B5EF4-FFF2-40B4-BE49-F238E27FC236}">
                      <a16:creationId xmlns:a16="http://schemas.microsoft.com/office/drawing/2014/main" id="{685C7331-046F-4E4A-9931-BDC17AD3B7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136" b="26803"/>
                <a:stretch/>
              </p:blipFill>
              <p:spPr>
                <a:xfrm>
                  <a:off x="0" y="3370693"/>
                  <a:ext cx="12192000" cy="3296039"/>
                </a:xfrm>
                <a:prstGeom prst="rect">
                  <a:avLst/>
                </a:prstGeom>
              </p:spPr>
            </p:pic>
            <p:sp>
              <p:nvSpPr>
                <p:cNvPr id="5" name="Título 7">
                  <a:extLst>
                    <a:ext uri="{FF2B5EF4-FFF2-40B4-BE49-F238E27FC236}">
                      <a16:creationId xmlns:a16="http://schemas.microsoft.com/office/drawing/2014/main" id="{00FA0B2B-7FC4-6A0F-FEDB-B842C557688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05298" y="3681677"/>
                  <a:ext cx="4394720" cy="5936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s-CO" sz="4800" b="1" dirty="0">
                      <a:solidFill>
                        <a:schemeClr val="bg1"/>
                      </a:solidFill>
                    </a:rPr>
                    <a:t>Carlos A. Flórez</a:t>
                  </a:r>
                </a:p>
              </p:txBody>
            </p:sp>
            <p:sp>
              <p:nvSpPr>
                <p:cNvPr id="15" name="Título 7">
                  <a:extLst>
                    <a:ext uri="{FF2B5EF4-FFF2-40B4-BE49-F238E27FC236}">
                      <a16:creationId xmlns:a16="http://schemas.microsoft.com/office/drawing/2014/main" id="{6D5D933C-6D32-2313-55E7-A962EFB75DD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350397" y="4156797"/>
                  <a:ext cx="4177782" cy="48984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s-CO" sz="2800" b="1" dirty="0">
                      <a:solidFill>
                        <a:schemeClr val="bg1"/>
                      </a:solidFill>
                    </a:rPr>
                    <a:t>Ingeniero de Sistemas</a:t>
                  </a:r>
                </a:p>
              </p:txBody>
            </p:sp>
          </p:grpSp>
          <p:sp>
            <p:nvSpPr>
              <p:cNvPr id="17" name="Título 7">
                <a:extLst>
                  <a:ext uri="{FF2B5EF4-FFF2-40B4-BE49-F238E27FC236}">
                    <a16:creationId xmlns:a16="http://schemas.microsoft.com/office/drawing/2014/main" id="{58D62657-B1F4-5714-2E44-D7FC7BEF07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0397" y="4513957"/>
                <a:ext cx="4177782" cy="4898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s-CO" sz="28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" name="Conector recto 2">
                <a:extLst>
                  <a:ext uri="{FF2B5EF4-FFF2-40B4-BE49-F238E27FC236}">
                    <a16:creationId xmlns:a16="http://schemas.microsoft.com/office/drawing/2014/main" id="{06AA1B55-FE98-23C8-FF99-2298F21B03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47847" y="4786601"/>
                <a:ext cx="3947067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Imagen 7" descr="Un hombre con una playera de color rosa&#10;&#10;Descripción generada automáticamente con confianza media">
                <a:extLst>
                  <a:ext uri="{FF2B5EF4-FFF2-40B4-BE49-F238E27FC236}">
                    <a16:creationId xmlns:a16="http://schemas.microsoft.com/office/drawing/2014/main" id="{8C033771-7841-4B38-93C4-88F260402A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5"/>
              <a:stretch/>
            </p:blipFill>
            <p:spPr>
              <a:xfrm>
                <a:off x="4919870" y="1266525"/>
                <a:ext cx="2370922" cy="2319501"/>
              </a:xfrm>
              <a:prstGeom prst="ellipse">
                <a:avLst/>
              </a:prstGeom>
              <a:ln w="63500" cap="rnd">
                <a:solidFill>
                  <a:schemeClr val="bg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12" name="Imagen 11" descr="Icono&#10;&#10;Descripción generada automáticamente">
              <a:extLst>
                <a:ext uri="{FF2B5EF4-FFF2-40B4-BE49-F238E27FC236}">
                  <a16:creationId xmlns:a16="http://schemas.microsoft.com/office/drawing/2014/main" id="{782AD6FB-9B62-2338-2BB1-B60CC09EE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363" y="4917728"/>
              <a:ext cx="2509935" cy="946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3381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AFE203BA-50FD-E9B5-81A4-DA6A21D20A42}"/>
              </a:ext>
            </a:extLst>
          </p:cNvPr>
          <p:cNvGrpSpPr/>
          <p:nvPr/>
        </p:nvGrpSpPr>
        <p:grpSpPr>
          <a:xfrm>
            <a:off x="-2550" y="149308"/>
            <a:ext cx="12203881" cy="6575731"/>
            <a:chOff x="-2550" y="149308"/>
            <a:chExt cx="12203881" cy="6575731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E8C768D1-1637-1B66-6EF2-37CBC50394FA}"/>
                </a:ext>
              </a:extLst>
            </p:cNvPr>
            <p:cNvGrpSpPr/>
            <p:nvPr/>
          </p:nvGrpSpPr>
          <p:grpSpPr>
            <a:xfrm>
              <a:off x="-2550" y="149308"/>
              <a:ext cx="12203881" cy="6575731"/>
              <a:chOff x="-2550" y="149308"/>
              <a:chExt cx="12203881" cy="6575731"/>
            </a:xfrm>
          </p:grpSpPr>
          <p:pic>
            <p:nvPicPr>
              <p:cNvPr id="2" name="Imagen 1" descr="Imagen que contiene Mapa">
                <a:extLst>
                  <a:ext uri="{FF2B5EF4-FFF2-40B4-BE49-F238E27FC236}">
                    <a16:creationId xmlns:a16="http://schemas.microsoft.com/office/drawing/2014/main" id="{849F7CE4-7F2D-E55F-02B3-988D39314F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36" b="26803"/>
              <a:stretch/>
            </p:blipFill>
            <p:spPr>
              <a:xfrm>
                <a:off x="9331" y="149308"/>
                <a:ext cx="12192000" cy="3296039"/>
              </a:xfrm>
              <a:prstGeom prst="rect">
                <a:avLst/>
              </a:prstGeom>
            </p:spPr>
          </p:pic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E9AEEED2-7F59-EC15-6D94-F8198ADF7234}"/>
                  </a:ext>
                </a:extLst>
              </p:cNvPr>
              <p:cNvGrpSpPr/>
              <p:nvPr/>
            </p:nvGrpSpPr>
            <p:grpSpPr>
              <a:xfrm>
                <a:off x="-2550" y="3429000"/>
                <a:ext cx="12192000" cy="3296039"/>
                <a:chOff x="0" y="3370693"/>
                <a:chExt cx="12192000" cy="3296039"/>
              </a:xfrm>
            </p:grpSpPr>
            <p:pic>
              <p:nvPicPr>
                <p:cNvPr id="4" name="Imagen 3" descr="Imagen que contiene Mapa">
                  <a:extLst>
                    <a:ext uri="{FF2B5EF4-FFF2-40B4-BE49-F238E27FC236}">
                      <a16:creationId xmlns:a16="http://schemas.microsoft.com/office/drawing/2014/main" id="{685C7331-046F-4E4A-9931-BDC17AD3B76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47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136" b="26803"/>
                <a:stretch/>
              </p:blipFill>
              <p:spPr>
                <a:xfrm>
                  <a:off x="0" y="3370693"/>
                  <a:ext cx="12192000" cy="3296039"/>
                </a:xfrm>
                <a:prstGeom prst="rect">
                  <a:avLst/>
                </a:prstGeom>
              </p:spPr>
            </p:pic>
            <p:sp>
              <p:nvSpPr>
                <p:cNvPr id="5" name="Título 7">
                  <a:extLst>
                    <a:ext uri="{FF2B5EF4-FFF2-40B4-BE49-F238E27FC236}">
                      <a16:creationId xmlns:a16="http://schemas.microsoft.com/office/drawing/2014/main" id="{00FA0B2B-7FC4-6A0F-FEDB-B842C557688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12318" y="4596077"/>
                  <a:ext cx="3947068" cy="59361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 fontScale="92500" lnSpcReduction="20000"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s-CO" sz="4800" b="1" dirty="0">
                      <a:solidFill>
                        <a:schemeClr val="bg1"/>
                      </a:solidFill>
                    </a:rPr>
                    <a:t>Carlos A. Flórez</a:t>
                  </a:r>
                </a:p>
              </p:txBody>
            </p:sp>
            <p:sp>
              <p:nvSpPr>
                <p:cNvPr id="15" name="Título 7">
                  <a:extLst>
                    <a:ext uri="{FF2B5EF4-FFF2-40B4-BE49-F238E27FC236}">
                      <a16:creationId xmlns:a16="http://schemas.microsoft.com/office/drawing/2014/main" id="{6D5D933C-6D32-2313-55E7-A962EFB75DD2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4512319" y="5071197"/>
                  <a:ext cx="3947068" cy="489848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l" defTabSz="914400" rtl="0" eaLnBrk="1" latinLnBrk="0" hangingPunct="1">
                    <a:lnSpc>
                      <a:spcPct val="90000"/>
                    </a:lnSpc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pPr algn="ctr"/>
                  <a:r>
                    <a:rPr lang="es-CO" sz="2800" b="1" dirty="0">
                      <a:solidFill>
                        <a:schemeClr val="bg1"/>
                      </a:solidFill>
                    </a:rPr>
                    <a:t>Ingeniero de Sistemas</a:t>
                  </a:r>
                </a:p>
              </p:txBody>
            </p:sp>
          </p:grpSp>
          <p:sp>
            <p:nvSpPr>
              <p:cNvPr id="17" name="Título 7">
                <a:extLst>
                  <a:ext uri="{FF2B5EF4-FFF2-40B4-BE49-F238E27FC236}">
                    <a16:creationId xmlns:a16="http://schemas.microsoft.com/office/drawing/2014/main" id="{58D62657-B1F4-5714-2E44-D7FC7BEF078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0397" y="4513957"/>
                <a:ext cx="4177782" cy="4898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endParaRPr lang="es-CO" sz="2800" b="1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3" name="Conector recto 2">
                <a:extLst>
                  <a:ext uri="{FF2B5EF4-FFF2-40B4-BE49-F238E27FC236}">
                    <a16:creationId xmlns:a16="http://schemas.microsoft.com/office/drawing/2014/main" id="{06AA1B55-FE98-23C8-FF99-2298F21B03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9769" y="5701001"/>
                <a:ext cx="3947067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Imagen 7" descr="Un hombre con una playera de color rosa&#10;&#10;Descripción generada automáticamente con confianza media">
                <a:extLst>
                  <a:ext uri="{FF2B5EF4-FFF2-40B4-BE49-F238E27FC236}">
                    <a16:creationId xmlns:a16="http://schemas.microsoft.com/office/drawing/2014/main" id="{8C033771-7841-4B38-93C4-88F260402A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95"/>
              <a:stretch/>
            </p:blipFill>
            <p:spPr>
              <a:xfrm>
                <a:off x="5297841" y="2194456"/>
                <a:ext cx="2370922" cy="2319501"/>
              </a:xfrm>
              <a:prstGeom prst="ellipse">
                <a:avLst/>
              </a:prstGeom>
              <a:ln w="63500" cap="rnd">
                <a:solidFill>
                  <a:schemeClr val="bg1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pic>
          <p:nvPicPr>
            <p:cNvPr id="12" name="Imagen 11" descr="Icono&#10;&#10;Descripción generada automáticamente">
              <a:extLst>
                <a:ext uri="{FF2B5EF4-FFF2-40B4-BE49-F238E27FC236}">
                  <a16:creationId xmlns:a16="http://schemas.microsoft.com/office/drawing/2014/main" id="{782AD6FB-9B62-2338-2BB1-B60CC09EE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9768" y="895053"/>
              <a:ext cx="3947068" cy="12042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442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E8C768D1-1637-1B66-6EF2-37CBC50394FA}"/>
              </a:ext>
            </a:extLst>
          </p:cNvPr>
          <p:cNvGrpSpPr/>
          <p:nvPr/>
        </p:nvGrpSpPr>
        <p:grpSpPr>
          <a:xfrm>
            <a:off x="-2550" y="149308"/>
            <a:ext cx="12203881" cy="6575731"/>
            <a:chOff x="-2550" y="149308"/>
            <a:chExt cx="12203881" cy="6575731"/>
          </a:xfrm>
        </p:grpSpPr>
        <p:pic>
          <p:nvPicPr>
            <p:cNvPr id="2" name="Imagen 1" descr="Imagen que contiene Mapa">
              <a:extLst>
                <a:ext uri="{FF2B5EF4-FFF2-40B4-BE49-F238E27FC236}">
                  <a16:creationId xmlns:a16="http://schemas.microsoft.com/office/drawing/2014/main" id="{849F7CE4-7F2D-E55F-02B3-988D39314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36" b="26803"/>
            <a:stretch/>
          </p:blipFill>
          <p:spPr>
            <a:xfrm>
              <a:off x="9331" y="149308"/>
              <a:ext cx="12192000" cy="3296039"/>
            </a:xfrm>
            <a:prstGeom prst="rect">
              <a:avLst/>
            </a:prstGeom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9AEEED2-7F59-EC15-6D94-F8198ADF7234}"/>
                </a:ext>
              </a:extLst>
            </p:cNvPr>
            <p:cNvGrpSpPr/>
            <p:nvPr/>
          </p:nvGrpSpPr>
          <p:grpSpPr>
            <a:xfrm>
              <a:off x="-2550" y="3429000"/>
              <a:ext cx="12192000" cy="3296039"/>
              <a:chOff x="0" y="3370693"/>
              <a:chExt cx="12192000" cy="3296039"/>
            </a:xfrm>
          </p:grpSpPr>
          <p:pic>
            <p:nvPicPr>
              <p:cNvPr id="4" name="Imagen 3" descr="Imagen que contiene Mapa">
                <a:extLst>
                  <a:ext uri="{FF2B5EF4-FFF2-40B4-BE49-F238E27FC236}">
                    <a16:creationId xmlns:a16="http://schemas.microsoft.com/office/drawing/2014/main" id="{685C7331-046F-4E4A-9931-BDC17AD3B7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36" b="26803"/>
              <a:stretch/>
            </p:blipFill>
            <p:spPr>
              <a:xfrm>
                <a:off x="0" y="3370693"/>
                <a:ext cx="12192000" cy="3296039"/>
              </a:xfrm>
              <a:prstGeom prst="rect">
                <a:avLst/>
              </a:prstGeom>
            </p:spPr>
          </p:pic>
          <p:sp>
            <p:nvSpPr>
              <p:cNvPr id="5" name="Título 7">
                <a:extLst>
                  <a:ext uri="{FF2B5EF4-FFF2-40B4-BE49-F238E27FC236}">
                    <a16:creationId xmlns:a16="http://schemas.microsoft.com/office/drawing/2014/main" id="{00FA0B2B-7FC4-6A0F-FEDB-B842C55768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05298" y="3681677"/>
                <a:ext cx="4394720" cy="5936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O" sz="4800" b="1" dirty="0">
                    <a:solidFill>
                      <a:schemeClr val="bg1"/>
                    </a:solidFill>
                  </a:rPr>
                  <a:t>Carlos A. Flórez</a:t>
                </a:r>
              </a:p>
            </p:txBody>
          </p:sp>
          <p:sp>
            <p:nvSpPr>
              <p:cNvPr id="15" name="Título 7">
                <a:extLst>
                  <a:ext uri="{FF2B5EF4-FFF2-40B4-BE49-F238E27FC236}">
                    <a16:creationId xmlns:a16="http://schemas.microsoft.com/office/drawing/2014/main" id="{6D5D933C-6D32-2313-55E7-A962EFB75D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0397" y="4156797"/>
                <a:ext cx="4177782" cy="4898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O" sz="2800" b="1" dirty="0">
                    <a:solidFill>
                      <a:schemeClr val="bg1"/>
                    </a:solidFill>
                  </a:rPr>
                  <a:t>Ingeniero de Sistemas</a:t>
                </a:r>
              </a:p>
            </p:txBody>
          </p:sp>
        </p:grpSp>
        <p:sp>
          <p:nvSpPr>
            <p:cNvPr id="17" name="Título 7">
              <a:extLst>
                <a:ext uri="{FF2B5EF4-FFF2-40B4-BE49-F238E27FC236}">
                  <a16:creationId xmlns:a16="http://schemas.microsoft.com/office/drawing/2014/main" id="{58D62657-B1F4-5714-2E44-D7FC7BEF0782}"/>
                </a:ext>
              </a:extLst>
            </p:cNvPr>
            <p:cNvSpPr txBox="1">
              <a:spLocks/>
            </p:cNvSpPr>
            <p:nvPr/>
          </p:nvSpPr>
          <p:spPr>
            <a:xfrm>
              <a:off x="4350397" y="4513957"/>
              <a:ext cx="4177782" cy="489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s-CO" sz="2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06AA1B55-FE98-23C8-FF99-2298F21B0342}"/>
                </a:ext>
              </a:extLst>
            </p:cNvPr>
            <p:cNvCxnSpPr>
              <a:cxnSpLocks/>
            </p:cNvCxnSpPr>
            <p:nvPr/>
          </p:nvCxnSpPr>
          <p:spPr>
            <a:xfrm>
              <a:off x="4347847" y="4786601"/>
              <a:ext cx="3947067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Imagen 7" descr="Un hombre con una playera de color rosa&#10;&#10;Descripción generada automáticamente con confianza media">
              <a:extLst>
                <a:ext uri="{FF2B5EF4-FFF2-40B4-BE49-F238E27FC236}">
                  <a16:creationId xmlns:a16="http://schemas.microsoft.com/office/drawing/2014/main" id="{8C033771-7841-4B38-93C4-88F260402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95"/>
            <a:stretch/>
          </p:blipFill>
          <p:spPr>
            <a:xfrm>
              <a:off x="4919870" y="1266525"/>
              <a:ext cx="2370922" cy="2319501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051844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>
            <a:extLst>
              <a:ext uri="{FF2B5EF4-FFF2-40B4-BE49-F238E27FC236}">
                <a16:creationId xmlns:a16="http://schemas.microsoft.com/office/drawing/2014/main" id="{E8C768D1-1637-1B66-6EF2-37CBC50394FA}"/>
              </a:ext>
            </a:extLst>
          </p:cNvPr>
          <p:cNvGrpSpPr/>
          <p:nvPr/>
        </p:nvGrpSpPr>
        <p:grpSpPr>
          <a:xfrm>
            <a:off x="-2550" y="149308"/>
            <a:ext cx="12203881" cy="6575731"/>
            <a:chOff x="-2550" y="149308"/>
            <a:chExt cx="12203881" cy="6575731"/>
          </a:xfrm>
        </p:grpSpPr>
        <p:pic>
          <p:nvPicPr>
            <p:cNvPr id="2" name="Imagen 1" descr="Imagen que contiene Mapa">
              <a:extLst>
                <a:ext uri="{FF2B5EF4-FFF2-40B4-BE49-F238E27FC236}">
                  <a16:creationId xmlns:a16="http://schemas.microsoft.com/office/drawing/2014/main" id="{849F7CE4-7F2D-E55F-02B3-988D39314F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36" b="26803"/>
            <a:stretch/>
          </p:blipFill>
          <p:spPr>
            <a:xfrm>
              <a:off x="9331" y="149308"/>
              <a:ext cx="12192000" cy="3296039"/>
            </a:xfrm>
            <a:prstGeom prst="rect">
              <a:avLst/>
            </a:prstGeom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E9AEEED2-7F59-EC15-6D94-F8198ADF7234}"/>
                </a:ext>
              </a:extLst>
            </p:cNvPr>
            <p:cNvGrpSpPr/>
            <p:nvPr/>
          </p:nvGrpSpPr>
          <p:grpSpPr>
            <a:xfrm>
              <a:off x="-2550" y="3429000"/>
              <a:ext cx="12192000" cy="3296039"/>
              <a:chOff x="0" y="3370693"/>
              <a:chExt cx="12192000" cy="3296039"/>
            </a:xfrm>
          </p:grpSpPr>
          <p:pic>
            <p:nvPicPr>
              <p:cNvPr id="4" name="Imagen 3" descr="Imagen que contiene Mapa">
                <a:extLst>
                  <a:ext uri="{FF2B5EF4-FFF2-40B4-BE49-F238E27FC236}">
                    <a16:creationId xmlns:a16="http://schemas.microsoft.com/office/drawing/2014/main" id="{685C7331-046F-4E4A-9931-BDC17AD3B76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136" b="26803"/>
              <a:stretch/>
            </p:blipFill>
            <p:spPr>
              <a:xfrm>
                <a:off x="0" y="3370693"/>
                <a:ext cx="12192000" cy="3296039"/>
              </a:xfrm>
              <a:prstGeom prst="rect">
                <a:avLst/>
              </a:prstGeom>
            </p:spPr>
          </p:pic>
          <p:sp>
            <p:nvSpPr>
              <p:cNvPr id="5" name="Título 7">
                <a:extLst>
                  <a:ext uri="{FF2B5EF4-FFF2-40B4-BE49-F238E27FC236}">
                    <a16:creationId xmlns:a16="http://schemas.microsoft.com/office/drawing/2014/main" id="{00FA0B2B-7FC4-6A0F-FEDB-B842C557688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05298" y="3681677"/>
                <a:ext cx="4394720" cy="59361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O" sz="4800" b="1" dirty="0">
                    <a:solidFill>
                      <a:schemeClr val="bg1"/>
                    </a:solidFill>
                  </a:rPr>
                  <a:t>Carlos A. Flórez</a:t>
                </a:r>
              </a:p>
            </p:txBody>
          </p:sp>
          <p:sp>
            <p:nvSpPr>
              <p:cNvPr id="15" name="Título 7">
                <a:extLst>
                  <a:ext uri="{FF2B5EF4-FFF2-40B4-BE49-F238E27FC236}">
                    <a16:creationId xmlns:a16="http://schemas.microsoft.com/office/drawing/2014/main" id="{6D5D933C-6D32-2313-55E7-A962EFB75DD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50397" y="4156797"/>
                <a:ext cx="4177782" cy="489848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O" sz="2800" b="1" dirty="0">
                    <a:solidFill>
                      <a:schemeClr val="bg1"/>
                    </a:solidFill>
                  </a:rPr>
                  <a:t>Ingeniero de Sistemas</a:t>
                </a:r>
              </a:p>
            </p:txBody>
          </p:sp>
        </p:grpSp>
        <p:sp>
          <p:nvSpPr>
            <p:cNvPr id="17" name="Título 7">
              <a:extLst>
                <a:ext uri="{FF2B5EF4-FFF2-40B4-BE49-F238E27FC236}">
                  <a16:creationId xmlns:a16="http://schemas.microsoft.com/office/drawing/2014/main" id="{58D62657-B1F4-5714-2E44-D7FC7BEF0782}"/>
                </a:ext>
              </a:extLst>
            </p:cNvPr>
            <p:cNvSpPr txBox="1">
              <a:spLocks/>
            </p:cNvSpPr>
            <p:nvPr/>
          </p:nvSpPr>
          <p:spPr>
            <a:xfrm>
              <a:off x="4350397" y="4513957"/>
              <a:ext cx="4177782" cy="4898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s-CO" sz="2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3" name="Conector recto 2">
              <a:extLst>
                <a:ext uri="{FF2B5EF4-FFF2-40B4-BE49-F238E27FC236}">
                  <a16:creationId xmlns:a16="http://schemas.microsoft.com/office/drawing/2014/main" id="{06AA1B55-FE98-23C8-FF99-2298F21B0342}"/>
                </a:ext>
              </a:extLst>
            </p:cNvPr>
            <p:cNvCxnSpPr>
              <a:cxnSpLocks/>
            </p:cNvCxnSpPr>
            <p:nvPr/>
          </p:nvCxnSpPr>
          <p:spPr>
            <a:xfrm>
              <a:off x="4478694" y="4786601"/>
              <a:ext cx="374157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Imagen 7" descr="Un hombre con una playera de color rosa&#10;&#10;Descripción generada automáticamente con confianza media">
              <a:extLst>
                <a:ext uri="{FF2B5EF4-FFF2-40B4-BE49-F238E27FC236}">
                  <a16:creationId xmlns:a16="http://schemas.microsoft.com/office/drawing/2014/main" id="{8C033771-7841-4B38-93C4-88F260402A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195"/>
            <a:stretch/>
          </p:blipFill>
          <p:spPr>
            <a:xfrm>
              <a:off x="2985795" y="3567054"/>
              <a:ext cx="1360777" cy="1331264"/>
            </a:xfrm>
            <a:prstGeom prst="ellipse">
              <a:avLst/>
            </a:prstGeom>
            <a:ln w="6350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5972514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69</Words>
  <Application>Microsoft Office PowerPoint</Application>
  <PresentationFormat>Panorámica</PresentationFormat>
  <Paragraphs>21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4806</dc:creator>
  <cp:lastModifiedBy>4806</cp:lastModifiedBy>
  <cp:revision>25</cp:revision>
  <dcterms:created xsi:type="dcterms:W3CDTF">2023-11-28T15:04:18Z</dcterms:created>
  <dcterms:modified xsi:type="dcterms:W3CDTF">2023-11-29T05:26:09Z</dcterms:modified>
</cp:coreProperties>
</file>